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1" r:id="rId3"/>
    <p:sldId id="260" r:id="rId4"/>
    <p:sldId id="262" r:id="rId5"/>
    <p:sldId id="263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05BE9-6E44-45D3-A42C-9C39FD2B1437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279A3-388B-4991-BBA5-83DCCFAFC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60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85846B0-1BB8-4ABA-8DFA-B710148BA084}" type="datetimeFigureOut">
              <a:rPr lang="ru-RU" smtClean="0"/>
              <a:t>06.06.2014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10DDE4A-A507-4CE1-9621-FADDCE4BF8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052736"/>
            <a:ext cx="3254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КВАДРАТ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867" y="2555510"/>
            <a:ext cx="2376264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60399" y="2183063"/>
            <a:ext cx="41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2301" y="2183062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48955" y="4784643"/>
            <a:ext cx="425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60399" y="4784643"/>
            <a:ext cx="399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18596" y="3399648"/>
            <a:ext cx="354616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ПРАВИЛЬНЫЙ </a:t>
            </a:r>
          </a:p>
          <a:p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ЧЕТЫРЕХУГОЛЬНИК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8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4664" y="908720"/>
            <a:ext cx="52709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ОПРЕДЕЛЕНИЯ: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2687166"/>
            <a:ext cx="694132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/>
              <a:t>   Квадрат – это параллелограмм,</a:t>
            </a:r>
          </a:p>
          <a:p>
            <a:r>
              <a:rPr lang="ru-RU" sz="2800" b="1" dirty="0"/>
              <a:t> </a:t>
            </a:r>
            <a:r>
              <a:rPr lang="ru-RU" sz="2800" b="1" dirty="0" smtClean="0"/>
              <a:t>     у которого все стороны равны, а</a:t>
            </a:r>
          </a:p>
          <a:p>
            <a:r>
              <a:rPr lang="ru-RU" sz="2800" b="1" dirty="0"/>
              <a:t> </a:t>
            </a:r>
            <a:r>
              <a:rPr lang="ru-RU" sz="2800" b="1" dirty="0" smtClean="0"/>
              <a:t>     углы прямые.</a:t>
            </a:r>
          </a:p>
          <a:p>
            <a:r>
              <a:rPr lang="ru-RU" sz="2800" b="1" dirty="0" smtClean="0"/>
              <a:t>2.   Квадрат – это прямоугольник, </a:t>
            </a:r>
          </a:p>
          <a:p>
            <a:r>
              <a:rPr lang="ru-RU" sz="2800" b="1" dirty="0"/>
              <a:t> </a:t>
            </a:r>
            <a:r>
              <a:rPr lang="ru-RU" sz="2800" b="1" dirty="0" smtClean="0"/>
              <a:t>     у которого все стороны равны.</a:t>
            </a:r>
          </a:p>
          <a:p>
            <a:r>
              <a:rPr lang="ru-RU" sz="2800" b="1" dirty="0" smtClean="0"/>
              <a:t>3.   Квадрат – это ромб, у которого</a:t>
            </a:r>
          </a:p>
          <a:p>
            <a:r>
              <a:rPr lang="ru-RU" sz="2800" b="1" dirty="0" smtClean="0"/>
              <a:t>      все углы прямые.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4454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908718"/>
            <a:ext cx="3263374" cy="293796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164926" y="1052736"/>
            <a:ext cx="3930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Свойства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221088"/>
            <a:ext cx="428675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ПАРАЛЛЕЛОГРАММА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ПРЯМОУГОЛЬНИКА</a:t>
            </a:r>
          </a:p>
          <a:p>
            <a:pPr marL="342900" indent="-342900">
              <a:buAutoNum type="arabicPeriod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РОМБА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016" y="2996951"/>
            <a:ext cx="33505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КВАДРАТ  ОБЛАДАЕТ</a:t>
            </a:r>
          </a:p>
          <a:p>
            <a:r>
              <a:rPr lang="ru-RU" sz="2400" b="1" dirty="0" smtClean="0"/>
              <a:t>СВОЙСТВАМИ: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5020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908720"/>
            <a:ext cx="41248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СВОЙСТВА: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2132856"/>
            <a:ext cx="61926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Все стороны равны : </a:t>
            </a:r>
            <a:r>
              <a:rPr lang="en-US" dirty="0" smtClean="0"/>
              <a:t>AB = BC = CD = AD = a</a:t>
            </a:r>
            <a:r>
              <a:rPr lang="ru-RU" dirty="0" smtClean="0"/>
              <a:t>.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ru-RU" dirty="0" smtClean="0"/>
              <a:t>Все углы прямые (по 90˚).</a:t>
            </a:r>
          </a:p>
          <a:p>
            <a:pPr marL="342900" indent="-342900">
              <a:buAutoNum type="arabicPeriod"/>
            </a:pPr>
            <a:r>
              <a:rPr lang="ru-RU" dirty="0" smtClean="0"/>
              <a:t>Противолежащие стороны параллельны:</a:t>
            </a:r>
          </a:p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smtClean="0"/>
              <a:t>AB║CD, BC║AD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4"/>
            </a:pPr>
            <a:r>
              <a:rPr lang="ru-RU" dirty="0" smtClean="0"/>
              <a:t>Диагонали равны: </a:t>
            </a:r>
            <a:r>
              <a:rPr lang="en-US" dirty="0" smtClean="0"/>
              <a:t>AC = BD.</a:t>
            </a:r>
          </a:p>
          <a:p>
            <a:pPr marL="342900" indent="-342900">
              <a:buAutoNum type="arabicPeriod" startAt="4"/>
            </a:pPr>
            <a:r>
              <a:rPr lang="ru-RU" dirty="0" smtClean="0"/>
              <a:t>Диагонали точкой пересечения делятся </a:t>
            </a:r>
          </a:p>
          <a:p>
            <a:r>
              <a:rPr lang="ru-RU" dirty="0"/>
              <a:t> </a:t>
            </a:r>
            <a:r>
              <a:rPr lang="ru-RU" dirty="0" smtClean="0"/>
              <a:t>    пополам: </a:t>
            </a:r>
            <a:r>
              <a:rPr lang="en-US" dirty="0" smtClean="0"/>
              <a:t>OA = OB = OD = OC.</a:t>
            </a:r>
          </a:p>
          <a:p>
            <a:pPr marL="342900" indent="-342900">
              <a:buAutoNum type="arabicPeriod" startAt="6"/>
            </a:pPr>
            <a:r>
              <a:rPr lang="ru-RU" dirty="0" smtClean="0"/>
              <a:t>Диагонали перпендикулярны: </a:t>
            </a:r>
            <a:r>
              <a:rPr lang="en-US" dirty="0" smtClean="0"/>
              <a:t>AC┴BD.</a:t>
            </a:r>
            <a:endParaRPr lang="ru-RU" dirty="0" smtClean="0"/>
          </a:p>
          <a:p>
            <a:pPr marL="342900" indent="-342900">
              <a:buAutoNum type="arabicPeriod" startAt="6"/>
            </a:pPr>
            <a:r>
              <a:rPr lang="ru-RU" dirty="0" smtClean="0"/>
              <a:t>Диагонали являются биссектрисами его</a:t>
            </a:r>
          </a:p>
          <a:p>
            <a:r>
              <a:rPr lang="ru-RU" dirty="0"/>
              <a:t> </a:t>
            </a:r>
            <a:r>
              <a:rPr lang="ru-RU" dirty="0" smtClean="0"/>
              <a:t>    углов.</a:t>
            </a:r>
          </a:p>
          <a:p>
            <a:pPr marL="342900" indent="-342900">
              <a:buAutoNum type="arabicPeriod" startAt="8"/>
            </a:pPr>
            <a:r>
              <a:rPr lang="en-US" dirty="0" smtClean="0"/>
              <a:t>AC∩BD = O</a:t>
            </a:r>
            <a:r>
              <a:rPr lang="ru-RU" dirty="0"/>
              <a:t>,</a:t>
            </a:r>
            <a:r>
              <a:rPr lang="en-US" dirty="0" smtClean="0"/>
              <a:t> O – </a:t>
            </a:r>
            <a:r>
              <a:rPr lang="ru-RU" dirty="0" smtClean="0"/>
              <a:t>центр вписанной окружности</a:t>
            </a:r>
          </a:p>
          <a:p>
            <a:r>
              <a:rPr lang="ru-RU" dirty="0"/>
              <a:t> </a:t>
            </a:r>
            <a:r>
              <a:rPr lang="ru-RU" dirty="0" smtClean="0"/>
              <a:t>    в квадрат и центр описанной около квадрата </a:t>
            </a:r>
          </a:p>
          <a:p>
            <a:r>
              <a:rPr lang="ru-RU" dirty="0"/>
              <a:t> </a:t>
            </a:r>
            <a:r>
              <a:rPr lang="ru-RU" dirty="0" smtClean="0"/>
              <a:t>    окружности: </a:t>
            </a:r>
            <a:r>
              <a:rPr lang="en-US" dirty="0" smtClean="0"/>
              <a:t>OB = OC = OA = OD = R</a:t>
            </a:r>
            <a:r>
              <a:rPr lang="ru-RU" dirty="0" smtClean="0"/>
              <a:t>;  </a:t>
            </a:r>
            <a:r>
              <a:rPr lang="en-US" dirty="0" smtClean="0"/>
              <a:t>OK = r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81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052736"/>
            <a:ext cx="4564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СИММЕТРИЯ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278" y="2213504"/>
            <a:ext cx="3303575" cy="29436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5301208"/>
            <a:ext cx="6683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4 оси симметрии – это прямые: </a:t>
            </a:r>
            <a:r>
              <a:rPr lang="en-US" sz="2400" b="1" dirty="0" smtClean="0"/>
              <a:t>a, b, c, d.</a:t>
            </a:r>
          </a:p>
          <a:p>
            <a:r>
              <a:rPr lang="en-US" sz="2400" b="1" dirty="0" smtClean="0"/>
              <a:t>O – </a:t>
            </a:r>
            <a:r>
              <a:rPr lang="ru-RU" sz="2400" b="1" dirty="0" smtClean="0"/>
              <a:t>центр симметрии.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342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980728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ФОРМУЛЫ: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561" y="1934133"/>
            <a:ext cx="6192688" cy="453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775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9698" y="908720"/>
            <a:ext cx="5432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ОБОЗНАЧЕНИЯ: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8403" y="2276872"/>
            <a:ext cx="271741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 – </a:t>
            </a:r>
            <a:r>
              <a:rPr lang="ru-RU" sz="2000" b="1" dirty="0" smtClean="0"/>
              <a:t>площадь;</a:t>
            </a:r>
          </a:p>
          <a:p>
            <a:r>
              <a:rPr lang="en-US" sz="2000" b="1" dirty="0" smtClean="0"/>
              <a:t>P</a:t>
            </a:r>
            <a:r>
              <a:rPr lang="ru-RU" sz="2000" b="1" dirty="0" smtClean="0"/>
              <a:t> </a:t>
            </a:r>
            <a:r>
              <a:rPr lang="en-US" sz="2000" b="1" dirty="0" smtClean="0"/>
              <a:t>– </a:t>
            </a:r>
            <a:r>
              <a:rPr lang="ru-RU" sz="2000" b="1" dirty="0" smtClean="0"/>
              <a:t>периметр;</a:t>
            </a:r>
          </a:p>
          <a:p>
            <a:r>
              <a:rPr lang="en-US" sz="2000" b="1" dirty="0"/>
              <a:t>a</a:t>
            </a:r>
            <a:r>
              <a:rPr lang="en-US" sz="2000" b="1" dirty="0" smtClean="0"/>
              <a:t> – </a:t>
            </a:r>
            <a:r>
              <a:rPr lang="ru-RU" sz="2000" b="1" dirty="0" smtClean="0"/>
              <a:t>сторона;</a:t>
            </a:r>
          </a:p>
          <a:p>
            <a:r>
              <a:rPr lang="en-US" sz="2000" b="1" dirty="0" smtClean="0"/>
              <a:t>d – </a:t>
            </a:r>
            <a:r>
              <a:rPr lang="ru-RU" sz="2000" b="1" dirty="0" smtClean="0"/>
              <a:t>диагональ;</a:t>
            </a:r>
            <a:endParaRPr lang="en-US" sz="2000" b="1" dirty="0" smtClean="0"/>
          </a:p>
          <a:p>
            <a:r>
              <a:rPr lang="en-US" sz="2000" b="1" dirty="0" smtClean="0"/>
              <a:t>R – </a:t>
            </a:r>
            <a:r>
              <a:rPr lang="ru-RU" sz="2000" b="1" dirty="0" smtClean="0"/>
              <a:t>радиус </a:t>
            </a:r>
          </a:p>
          <a:p>
            <a:r>
              <a:rPr lang="ru-RU" sz="2000" b="1" dirty="0" smtClean="0"/>
              <a:t>     описанной </a:t>
            </a:r>
          </a:p>
          <a:p>
            <a:r>
              <a:rPr lang="ru-RU" sz="2000" b="1" dirty="0" smtClean="0"/>
              <a:t>     около квадрата </a:t>
            </a:r>
          </a:p>
          <a:p>
            <a:r>
              <a:rPr lang="ru-RU" sz="2000" b="1" dirty="0" smtClean="0"/>
              <a:t>     окружности;</a:t>
            </a:r>
          </a:p>
          <a:p>
            <a:r>
              <a:rPr lang="en-US" sz="2000" b="1" dirty="0"/>
              <a:t>r</a:t>
            </a:r>
            <a:r>
              <a:rPr lang="en-US" sz="2000" b="1" dirty="0" smtClean="0"/>
              <a:t> – </a:t>
            </a:r>
            <a:r>
              <a:rPr lang="ru-RU" sz="2000" b="1" dirty="0" smtClean="0"/>
              <a:t>радиус </a:t>
            </a:r>
            <a:endParaRPr lang="en-US" sz="2000" b="1" dirty="0" smtClean="0"/>
          </a:p>
          <a:p>
            <a:r>
              <a:rPr lang="en-US" sz="2000" b="1" dirty="0" smtClean="0"/>
              <a:t>     </a:t>
            </a:r>
            <a:r>
              <a:rPr lang="ru-RU" sz="2000" b="1" dirty="0" smtClean="0"/>
              <a:t>вписанной </a:t>
            </a:r>
            <a:endParaRPr lang="en-US" sz="2000" b="1" dirty="0" smtClean="0"/>
          </a:p>
          <a:p>
            <a:r>
              <a:rPr lang="en-US" sz="2000" b="1" dirty="0" smtClean="0"/>
              <a:t>     </a:t>
            </a:r>
            <a:r>
              <a:rPr lang="ru-RU" sz="2000" b="1" dirty="0" smtClean="0"/>
              <a:t>в квадрат </a:t>
            </a:r>
            <a:endParaRPr lang="en-US" sz="2000" b="1" dirty="0" smtClean="0"/>
          </a:p>
          <a:p>
            <a:r>
              <a:rPr lang="en-US" sz="2000" b="1" dirty="0" smtClean="0"/>
              <a:t>     </a:t>
            </a:r>
            <a:r>
              <a:rPr lang="ru-RU" sz="2000" b="1" dirty="0" smtClean="0"/>
              <a:t>окружности</a:t>
            </a:r>
            <a:r>
              <a:rPr lang="ru-RU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785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152</TotalTime>
  <Words>236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LYUS9998</dc:creator>
  <cp:lastModifiedBy>LYUS9998</cp:lastModifiedBy>
  <cp:revision>9</cp:revision>
  <dcterms:created xsi:type="dcterms:W3CDTF">2014-06-05T21:18:23Z</dcterms:created>
  <dcterms:modified xsi:type="dcterms:W3CDTF">2014-06-05T23:50:55Z</dcterms:modified>
</cp:coreProperties>
</file>